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CA9-43C6-4576-BD7C-E27B5639E923}" type="datetimeFigureOut">
              <a:rPr lang="sl-SI" smtClean="0"/>
              <a:t>4. 10. 2017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6FDE-7E6D-4041-8B91-CCF763A414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419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CA9-43C6-4576-BD7C-E27B5639E923}" type="datetimeFigureOut">
              <a:rPr lang="sl-SI" smtClean="0"/>
              <a:t>4. 10. 2017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6FDE-7E6D-4041-8B91-CCF763A414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401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CA9-43C6-4576-BD7C-E27B5639E923}" type="datetimeFigureOut">
              <a:rPr lang="sl-SI" smtClean="0"/>
              <a:t>4. 10. 2017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6FDE-7E6D-4041-8B91-CCF763A414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986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CA9-43C6-4576-BD7C-E27B5639E923}" type="datetimeFigureOut">
              <a:rPr lang="sl-SI" smtClean="0"/>
              <a:t>4. 10. 2017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6FDE-7E6D-4041-8B91-CCF763A414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494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CA9-43C6-4576-BD7C-E27B5639E923}" type="datetimeFigureOut">
              <a:rPr lang="sl-SI" smtClean="0"/>
              <a:t>4. 10. 2017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6FDE-7E6D-4041-8B91-CCF763A414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518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CA9-43C6-4576-BD7C-E27B5639E923}" type="datetimeFigureOut">
              <a:rPr lang="sl-SI" smtClean="0"/>
              <a:t>4. 10. 2017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6FDE-7E6D-4041-8B91-CCF763A414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242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CA9-43C6-4576-BD7C-E27B5639E923}" type="datetimeFigureOut">
              <a:rPr lang="sl-SI" smtClean="0"/>
              <a:t>4. 10. 2017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6FDE-7E6D-4041-8B91-CCF763A414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710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CA9-43C6-4576-BD7C-E27B5639E923}" type="datetimeFigureOut">
              <a:rPr lang="sl-SI" smtClean="0"/>
              <a:t>4. 10. 2017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6FDE-7E6D-4041-8B91-CCF763A414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707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CA9-43C6-4576-BD7C-E27B5639E923}" type="datetimeFigureOut">
              <a:rPr lang="sl-SI" smtClean="0"/>
              <a:t>4. 10. 2017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6FDE-7E6D-4041-8B91-CCF763A414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04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CA9-43C6-4576-BD7C-E27B5639E923}" type="datetimeFigureOut">
              <a:rPr lang="sl-SI" smtClean="0"/>
              <a:t>4. 10. 2017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6FDE-7E6D-4041-8B91-CCF763A414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288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DCA9-43C6-4576-BD7C-E27B5639E923}" type="datetimeFigureOut">
              <a:rPr lang="sl-SI" smtClean="0"/>
              <a:t>4. 10. 2017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6FDE-7E6D-4041-8B91-CCF763A414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179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DCA9-43C6-4576-BD7C-E27B5639E923}" type="datetimeFigureOut">
              <a:rPr lang="sl-SI" smtClean="0"/>
              <a:t>4. 10. 2017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6FDE-7E6D-4041-8B91-CCF763A414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93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287"/>
          </a:xfrm>
        </p:spPr>
      </p:pic>
    </p:spTree>
    <p:extLst>
      <p:ext uri="{BB962C8B-B14F-4D97-AF65-F5344CB8AC3E}">
        <p14:creationId xmlns:p14="http://schemas.microsoft.com/office/powerpoint/2010/main" val="977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7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5"/>
          </a:xfrm>
        </p:spPr>
      </p:pic>
    </p:spTree>
    <p:extLst>
      <p:ext uri="{BB962C8B-B14F-4D97-AF65-F5344CB8AC3E}">
        <p14:creationId xmlns:p14="http://schemas.microsoft.com/office/powerpoint/2010/main" val="1121342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Širokozaslonsko</PresentationFormat>
  <Paragraphs>0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Fia Rus</dc:creator>
  <cp:lastModifiedBy>Fia Rus</cp:lastModifiedBy>
  <cp:revision>4</cp:revision>
  <dcterms:created xsi:type="dcterms:W3CDTF">2017-10-03T13:44:40Z</dcterms:created>
  <dcterms:modified xsi:type="dcterms:W3CDTF">2017-10-04T09:30:33Z</dcterms:modified>
</cp:coreProperties>
</file>